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/>
    <p:restoredTop sz="94636"/>
  </p:normalViewPr>
  <p:slideViewPr>
    <p:cSldViewPr snapToGrid="0" snapToObjects="1">
      <p:cViewPr>
        <p:scale>
          <a:sx n="100" d="100"/>
          <a:sy n="100" d="100"/>
        </p:scale>
        <p:origin x="600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AFCE6-0AD2-BD4F-A839-E21F3D1ADBAF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6F690-CF9C-F94E-9201-E5AA732AF8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32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F690-CF9C-F94E-9201-E5AA732AF8B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3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F690-CF9C-F94E-9201-E5AA732AF8B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6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F690-CF9C-F94E-9201-E5AA732AF8B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5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9B33-FCE1-FC4B-A72D-C5029E8E2E89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A81-337D-4640-8BF5-D6FF1382C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6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9B33-FCE1-FC4B-A72D-C5029E8E2E89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A81-337D-4640-8BF5-D6FF1382C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9B33-FCE1-FC4B-A72D-C5029E8E2E89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A81-337D-4640-8BF5-D6FF1382C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64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9B33-FCE1-FC4B-A72D-C5029E8E2E89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A81-337D-4640-8BF5-D6FF1382C63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185738"/>
            <a:ext cx="3423138" cy="35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9B33-FCE1-FC4B-A72D-C5029E8E2E89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A81-337D-4640-8BF5-D6FF1382C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9B33-FCE1-FC4B-A72D-C5029E8E2E89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A81-337D-4640-8BF5-D6FF1382C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43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9B33-FCE1-FC4B-A72D-C5029E8E2E89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A81-337D-4640-8BF5-D6FF1382C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69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9B33-FCE1-FC4B-A72D-C5029E8E2E89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A81-337D-4640-8BF5-D6FF1382C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99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9B33-FCE1-FC4B-A72D-C5029E8E2E89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A81-337D-4640-8BF5-D6FF1382C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19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9B33-FCE1-FC4B-A72D-C5029E8E2E89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A81-337D-4640-8BF5-D6FF1382C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88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9B33-FCE1-FC4B-A72D-C5029E8E2E89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A81-337D-4640-8BF5-D6FF1382C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0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9B33-FCE1-FC4B-A72D-C5029E8E2E89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BBA81-337D-4640-8BF5-D6FF1382C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9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81" y="0"/>
            <a:ext cx="9932612" cy="698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0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236598"/>
            <a:ext cx="1582616" cy="1582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98431" y="797073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Problems &amp; Solutions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2192216" y="2002135"/>
            <a:ext cx="9707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 smtClean="0">
                <a:latin typeface="Calibri" charset="0"/>
                <a:ea typeface="Calibri" charset="0"/>
                <a:cs typeface="Times New Roman" charset="0"/>
              </a:rPr>
              <a:t>Problem</a:t>
            </a:r>
            <a:r>
              <a:rPr lang="en-GB" b="1" dirty="0" smtClean="0">
                <a:effectLst/>
                <a:latin typeface="Calibri" charset="0"/>
                <a:ea typeface="Calibri" charset="0"/>
                <a:cs typeface="Times New Roman" charset="0"/>
              </a:rPr>
              <a:t>: </a:t>
            </a:r>
            <a:r>
              <a:rPr lang="en-GB" dirty="0"/>
              <a:t>When clicking on the beauty tab at the top, </a:t>
            </a:r>
            <a:r>
              <a:rPr lang="en-GB" dirty="0" smtClean="0"/>
              <a:t>it shows irrelevant information such as must haves instead of showing them important info such as categories.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11812" y="3715558"/>
            <a:ext cx="1496888" cy="462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/Users/u1552998/Desktop/Screen Shot 2015-11-11 at 11.46.4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0"/>
          <a:stretch/>
        </p:blipFill>
        <p:spPr bwMode="auto">
          <a:xfrm>
            <a:off x="2098431" y="2857775"/>
            <a:ext cx="9479084" cy="38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114924" y="4483100"/>
            <a:ext cx="1496888" cy="2197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7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236598"/>
            <a:ext cx="1582616" cy="1582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98431" y="797073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Problems &amp; Solutions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2192216" y="2002135"/>
            <a:ext cx="9707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 smtClean="0">
                <a:latin typeface="Calibri" charset="0"/>
                <a:ea typeface="Calibri" charset="0"/>
                <a:cs typeface="Times New Roman" charset="0"/>
              </a:rPr>
              <a:t>Solution</a:t>
            </a:r>
            <a:r>
              <a:rPr lang="en-GB" b="1" dirty="0" smtClean="0">
                <a:effectLst/>
                <a:latin typeface="Calibri" charset="0"/>
                <a:ea typeface="Calibri" charset="0"/>
                <a:cs typeface="Times New Roman" charset="0"/>
              </a:rPr>
              <a:t>: </a:t>
            </a:r>
            <a:r>
              <a:rPr lang="en-GB" dirty="0" smtClean="0"/>
              <a:t>Move the categories section on the left to the top of the page and show them as clickable block categories.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11812" y="3715558"/>
            <a:ext cx="1496888" cy="462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/Users/u1552998/Desktop/Screen Shot 2015-11-11 at 11.46.4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0"/>
          <a:stretch/>
        </p:blipFill>
        <p:spPr bwMode="auto">
          <a:xfrm>
            <a:off x="2098431" y="2857775"/>
            <a:ext cx="9479084" cy="38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114924" y="4483100"/>
            <a:ext cx="1496888" cy="2197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88012" y="2768600"/>
            <a:ext cx="5941888" cy="3060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906108" y="2768600"/>
            <a:ext cx="1676400" cy="1701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0673" y="2768600"/>
            <a:ext cx="1676400" cy="1701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783516" y="2768600"/>
            <a:ext cx="1676400" cy="1701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906108" y="337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Lips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39195" y="3403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Face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795238" y="34348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Eyes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611812" y="4648200"/>
            <a:ext cx="1306388" cy="9334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29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2932" y="797072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Steps to Buy a Suit</a:t>
            </a:r>
            <a:endParaRPr lang="en-GB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5" y="169843"/>
            <a:ext cx="2015394" cy="1716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192216" y="5943600"/>
            <a:ext cx="950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Hover over men tab and select Suits &amp; Tailoring.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1388532"/>
            <a:ext cx="7112000" cy="43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9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2932" y="797072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Steps to Buy a Suit</a:t>
            </a:r>
            <a:endParaRPr lang="en-GB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5" y="169843"/>
            <a:ext cx="2015394" cy="1716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192216" y="5943600"/>
            <a:ext cx="950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Select a suit category (Designer suits).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61" y="1322237"/>
            <a:ext cx="5824523" cy="45674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08924" y="1322237"/>
            <a:ext cx="1888876" cy="2197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3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2932" y="797072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Steps to Buy a Suit</a:t>
            </a:r>
            <a:endParaRPr lang="en-GB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5" y="169843"/>
            <a:ext cx="2015394" cy="1716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192216" y="5778500"/>
            <a:ext cx="950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Under the category section, click on “Suits”.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64069"/>
            <a:ext cx="4165600" cy="37105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96024" y="3406473"/>
            <a:ext cx="1888876" cy="492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41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2932" y="797072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Steps to Buy a Suit</a:t>
            </a:r>
            <a:endParaRPr lang="en-GB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5" y="169843"/>
            <a:ext cx="2015394" cy="1716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192214" y="6187230"/>
            <a:ext cx="950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Select the required suit and process </a:t>
            </a:r>
            <a:r>
              <a:rPr lang="en-GB" smtClean="0"/>
              <a:t>through checkout.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524" y="1258737"/>
            <a:ext cx="6050797" cy="475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5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2932" y="797072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Problems &amp; Solutions</a:t>
            </a:r>
            <a:endParaRPr lang="en-GB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5" y="169843"/>
            <a:ext cx="2015394" cy="1716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47809" y="3068874"/>
            <a:ext cx="4853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b="1" dirty="0" smtClean="0">
                <a:effectLst/>
                <a:latin typeface="Calibri" charset="0"/>
                <a:ea typeface="Calibri" charset="0"/>
                <a:cs typeface="Times New Roman" charset="0"/>
              </a:rPr>
              <a:t>Problem: </a:t>
            </a:r>
            <a:r>
              <a:rPr lang="en-GB" dirty="0" smtClean="0">
                <a:effectLst/>
                <a:latin typeface="Calibri" charset="0"/>
                <a:ea typeface="Calibri" charset="0"/>
                <a:cs typeface="Times New Roman" charset="0"/>
              </a:rPr>
              <a:t>There are no options to define the suits by colour, size or material anywhere under the suits section.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5"/>
          <a:stretch/>
        </p:blipFill>
        <p:spPr>
          <a:xfrm>
            <a:off x="5882530" y="1258737"/>
            <a:ext cx="2004170" cy="54669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7809" y="4364335"/>
            <a:ext cx="4853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b="1" dirty="0" smtClean="0">
                <a:latin typeface="Calibri" charset="0"/>
                <a:ea typeface="Calibri" charset="0"/>
                <a:cs typeface="Times New Roman" charset="0"/>
              </a:rPr>
              <a:t>Solution</a:t>
            </a:r>
            <a:r>
              <a:rPr lang="en-GB" b="1" dirty="0" smtClean="0">
                <a:effectLst/>
                <a:latin typeface="Calibri" charset="0"/>
                <a:ea typeface="Calibri" charset="0"/>
                <a:cs typeface="Times New Roman" charset="0"/>
              </a:rPr>
              <a:t>: </a:t>
            </a:r>
            <a:r>
              <a:rPr lang="en-GB" dirty="0" smtClean="0">
                <a:effectLst/>
                <a:latin typeface="Calibri" charset="0"/>
                <a:ea typeface="Calibri" charset="0"/>
                <a:cs typeface="Times New Roman" charset="0"/>
              </a:rPr>
              <a:t>Include filters so that you can define the suits by colour, material and size so that it is easy for customers to select the required suit.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8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8431" y="797073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Steps to Buy a Toy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92216" y="5943600"/>
            <a:ext cx="950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Hover over toys tab and select Star Wars.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5" y="204358"/>
            <a:ext cx="1671147" cy="1824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"/>
          <a:stretch/>
        </p:blipFill>
        <p:spPr>
          <a:xfrm>
            <a:off x="2821655" y="1475581"/>
            <a:ext cx="7830386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8431" y="797073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Steps to Buy a Toy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92216" y="6057900"/>
            <a:ext cx="950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Click on 6+ years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5" y="204358"/>
            <a:ext cx="1671147" cy="1824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 b="12985"/>
          <a:stretch/>
        </p:blipFill>
        <p:spPr>
          <a:xfrm>
            <a:off x="3315827" y="1447598"/>
            <a:ext cx="6842041" cy="45644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52124" y="5197173"/>
            <a:ext cx="974476" cy="670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2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8431" y="797073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Steps to Buy a Toy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92216" y="6057900"/>
            <a:ext cx="950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Then click on Dress up &amp; role play.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5" y="204358"/>
            <a:ext cx="1671147" cy="1824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1260233"/>
            <a:ext cx="6553200" cy="46377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59424" y="4587573"/>
            <a:ext cx="974476" cy="187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04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08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75% of the website is aimed at women.</a:t>
            </a:r>
          </a:p>
          <a:p>
            <a:pPr marL="0" indent="0">
              <a:buNone/>
            </a:pPr>
            <a:r>
              <a:rPr lang="en-GB" dirty="0" smtClean="0"/>
              <a:t>25% of the website is aimed at men.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way the website is organised shows us that it is easier for women to use.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29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8431" y="797073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Steps to Buy a Toy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92216" y="6197600"/>
            <a:ext cx="950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Then select your required product.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5" y="204358"/>
            <a:ext cx="1671147" cy="1824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1260233"/>
            <a:ext cx="6553200" cy="46377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59424" y="4587573"/>
            <a:ext cx="974476" cy="187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1258737"/>
            <a:ext cx="6464300" cy="48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8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8431" y="797073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Problems &amp; Solution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5" y="204358"/>
            <a:ext cx="1671147" cy="1824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47809" y="3068874"/>
            <a:ext cx="4853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b="1" dirty="0" smtClean="0">
                <a:effectLst/>
                <a:latin typeface="Calibri" charset="0"/>
                <a:ea typeface="Calibri" charset="0"/>
                <a:cs typeface="Times New Roman" charset="0"/>
              </a:rPr>
              <a:t>Problem: </a:t>
            </a:r>
            <a:r>
              <a:rPr lang="en-GB" dirty="0" smtClean="0">
                <a:effectLst/>
                <a:latin typeface="Calibri" charset="0"/>
                <a:ea typeface="Calibri" charset="0"/>
                <a:cs typeface="Times New Roman" charset="0"/>
              </a:rPr>
              <a:t>The suggested products are not relevant to the filtered products. 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809" y="4364335"/>
            <a:ext cx="4853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b="1" dirty="0" smtClean="0">
                <a:latin typeface="Calibri" charset="0"/>
                <a:ea typeface="Calibri" charset="0"/>
                <a:cs typeface="Times New Roman" charset="0"/>
              </a:rPr>
              <a:t>Solution</a:t>
            </a:r>
            <a:r>
              <a:rPr lang="en-GB" b="1" dirty="0" smtClean="0">
                <a:effectLst/>
                <a:latin typeface="Calibri" charset="0"/>
                <a:ea typeface="Calibri" charset="0"/>
                <a:cs typeface="Times New Roman" charset="0"/>
              </a:rPr>
              <a:t>: </a:t>
            </a:r>
            <a:r>
              <a:rPr lang="en-GB" dirty="0" smtClean="0">
                <a:effectLst/>
                <a:latin typeface="Calibri" charset="0"/>
                <a:ea typeface="Calibri" charset="0"/>
                <a:cs typeface="Times New Roman" charset="0"/>
              </a:rPr>
              <a:t>Include suggested products that relate to the filters applied beforehand.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98" y="1300830"/>
            <a:ext cx="5822573" cy="48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4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Profiles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2630" y="4501661"/>
            <a:ext cx="36556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Celine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18</a:t>
            </a:r>
          </a:p>
          <a:p>
            <a:pPr algn="ctr"/>
            <a:r>
              <a:rPr lang="en-GB" dirty="0" smtClean="0"/>
              <a:t>Has a part time job.</a:t>
            </a:r>
          </a:p>
          <a:p>
            <a:pPr algn="ctr"/>
            <a:r>
              <a:rPr lang="en-GB" dirty="0" smtClean="0"/>
              <a:t>Looking for beauty products.</a:t>
            </a:r>
          </a:p>
          <a:p>
            <a:pPr algn="ctr"/>
            <a:r>
              <a:rPr lang="en-GB" dirty="0" smtClean="0"/>
              <a:t>Often shops online for her clothes.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46" y="1690688"/>
            <a:ext cx="1824893" cy="1824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75" y="1745072"/>
            <a:ext cx="2015394" cy="1716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405" y="1745072"/>
            <a:ext cx="1671147" cy="1824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24348" y="4501661"/>
            <a:ext cx="3655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Dave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28</a:t>
            </a:r>
          </a:p>
          <a:p>
            <a:pPr algn="ctr"/>
            <a:r>
              <a:rPr lang="en-GB" dirty="0" smtClean="0"/>
              <a:t>Account manager at a bank.</a:t>
            </a:r>
          </a:p>
          <a:p>
            <a:pPr algn="ctr"/>
            <a:r>
              <a:rPr lang="en-GB" dirty="0" smtClean="0"/>
              <a:t>Looking for a suit for a wedding.</a:t>
            </a:r>
          </a:p>
          <a:p>
            <a:pPr algn="ctr"/>
            <a:r>
              <a:rPr lang="en-GB" dirty="0" smtClean="0"/>
              <a:t>Rarely shops online, mainly in department stores.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46154" y="4501661"/>
            <a:ext cx="36556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Carol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38</a:t>
            </a:r>
          </a:p>
          <a:p>
            <a:pPr algn="ctr"/>
            <a:r>
              <a:rPr lang="en-GB" dirty="0" smtClean="0"/>
              <a:t>Child minder.</a:t>
            </a:r>
          </a:p>
          <a:p>
            <a:pPr algn="ctr"/>
            <a:r>
              <a:rPr lang="en-GB" dirty="0" smtClean="0"/>
              <a:t>Looking for kids toys.</a:t>
            </a:r>
          </a:p>
          <a:p>
            <a:pPr algn="ctr"/>
            <a:r>
              <a:rPr lang="en-GB" dirty="0" smtClean="0"/>
              <a:t>Sometimes shops online.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01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236598"/>
            <a:ext cx="1582616" cy="1582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98431" y="797073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Steps to Research Make up</a:t>
            </a:r>
            <a:endParaRPr lang="en-GB" sz="2400" dirty="0"/>
          </a:p>
        </p:txBody>
      </p:sp>
      <p:pic>
        <p:nvPicPr>
          <p:cNvPr id="9" name="Picture 8" descr="/Users/u1552998/Desktop/Screen Shot 2015-11-11 at 11.46.2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16" y="1700335"/>
            <a:ext cx="9507415" cy="40264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192216" y="5943600"/>
            <a:ext cx="950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Hover over beauty tab and select Make up.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20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236598"/>
            <a:ext cx="1582616" cy="1582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98431" y="797073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Steps to Research Make up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92216" y="5943600"/>
            <a:ext cx="950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Scroll down to </a:t>
            </a:r>
            <a:r>
              <a:rPr lang="en-GB" dirty="0" smtClean="0"/>
              <a:t>categories </a:t>
            </a:r>
            <a:r>
              <a:rPr lang="en-GB" dirty="0"/>
              <a:t>on the left hand </a:t>
            </a:r>
            <a:r>
              <a:rPr lang="en-GB" dirty="0" smtClean="0"/>
              <a:t>side.</a:t>
            </a:r>
            <a:endParaRPr lang="en-US" dirty="0"/>
          </a:p>
        </p:txBody>
      </p:sp>
      <p:pic>
        <p:nvPicPr>
          <p:cNvPr id="7" name="Picture 6" descr="/Users/u1552998/Desktop/Screen Shot 2015-11-11 at 11.46.4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19" y="1399414"/>
            <a:ext cx="7646865" cy="43744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22431" y="3212123"/>
            <a:ext cx="1055077" cy="1148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0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236598"/>
            <a:ext cx="1582616" cy="1582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98431" y="797073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Steps to Research Make up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92216" y="5943600"/>
            <a:ext cx="950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Click the face </a:t>
            </a:r>
            <a:r>
              <a:rPr lang="en-GB" dirty="0" smtClean="0"/>
              <a:t>category.</a:t>
            </a:r>
            <a:endParaRPr lang="en-US" dirty="0"/>
          </a:p>
        </p:txBody>
      </p:sp>
      <p:pic>
        <p:nvPicPr>
          <p:cNvPr id="7" name="Picture 6" descr="/Users/u1552998/Desktop/Screen Shot 2015-11-11 at 11.46.4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19" y="1399414"/>
            <a:ext cx="7646865" cy="43744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22431" y="3763107"/>
            <a:ext cx="1055077" cy="164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20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236598"/>
            <a:ext cx="1582616" cy="1582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98431" y="797073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Steps to Research Make up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92216" y="5943600"/>
            <a:ext cx="950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Filter to foundation.</a:t>
            </a:r>
            <a:endParaRPr lang="en-US" dirty="0"/>
          </a:p>
        </p:txBody>
      </p:sp>
      <p:pic>
        <p:nvPicPr>
          <p:cNvPr id="8" name="Picture 7" descr="/Users/u1552998/Desktop/Screen Shot 2015-11-11 at 11.46.5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35" y="1494630"/>
            <a:ext cx="7630915" cy="42130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68812" y="4172758"/>
            <a:ext cx="1055077" cy="164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2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236598"/>
            <a:ext cx="1582616" cy="1582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98431" y="797073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Problems &amp; Solutions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2192216" y="2002135"/>
            <a:ext cx="9707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b="1" dirty="0" smtClean="0">
                <a:effectLst/>
                <a:latin typeface="Calibri" charset="0"/>
                <a:ea typeface="Calibri" charset="0"/>
                <a:cs typeface="Times New Roman" charset="0"/>
              </a:rPr>
              <a:t>Problem: </a:t>
            </a:r>
            <a:r>
              <a:rPr lang="en-GB" dirty="0" smtClean="0">
                <a:effectLst/>
                <a:latin typeface="Calibri" charset="0"/>
                <a:ea typeface="Calibri" charset="0"/>
                <a:cs typeface="Times New Roman" charset="0"/>
              </a:rPr>
              <a:t>On each product it says ‘more colour options’ as a banner to make you think the colours may automatically come up when you hover or select it when it doesn’t do anything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9" name="Picture 8" descr="/Users/u1552998/Desktop/Screen Shot 2015-11-11 at 11.46.59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b="37998"/>
          <a:stretch/>
        </p:blipFill>
        <p:spPr bwMode="auto">
          <a:xfrm>
            <a:off x="2662525" y="2877066"/>
            <a:ext cx="9529475" cy="37015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4611812" y="3715558"/>
            <a:ext cx="1496888" cy="462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43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236598"/>
            <a:ext cx="1582616" cy="1582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98431" y="797073"/>
            <a:ext cx="58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Problems &amp; Solutions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2192216" y="2002135"/>
            <a:ext cx="9707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b="1" dirty="0" smtClean="0">
                <a:latin typeface="Calibri" charset="0"/>
                <a:ea typeface="Calibri" charset="0"/>
                <a:cs typeface="Times New Roman" charset="0"/>
              </a:rPr>
              <a:t>Solution</a:t>
            </a:r>
            <a:r>
              <a:rPr lang="en-GB" b="1" dirty="0" smtClean="0">
                <a:effectLst/>
                <a:latin typeface="Calibri" charset="0"/>
                <a:ea typeface="Calibri" charset="0"/>
                <a:cs typeface="Times New Roman" charset="0"/>
              </a:rPr>
              <a:t>: </a:t>
            </a:r>
            <a:r>
              <a:rPr lang="en-GB" dirty="0" smtClean="0">
                <a:effectLst/>
                <a:latin typeface="Calibri" charset="0"/>
                <a:ea typeface="Calibri" charset="0"/>
                <a:cs typeface="Times New Roman" charset="0"/>
              </a:rPr>
              <a:t>Create a setting so that it shows you the colour options. This is obviously a dead link/bug within the website. This also makes it easier to select the desired colour and click purchase.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9" name="Picture 8" descr="/Users/u1552998/Desktop/Screen Shot 2015-11-11 at 11.46.59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b="37998"/>
          <a:stretch/>
        </p:blipFill>
        <p:spPr bwMode="auto">
          <a:xfrm>
            <a:off x="2662525" y="2877066"/>
            <a:ext cx="9529475" cy="37015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4611812" y="3715558"/>
            <a:ext cx="1496888" cy="462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6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480</Words>
  <Application>Microsoft Macintosh PowerPoint</Application>
  <PresentationFormat>Widescreen</PresentationFormat>
  <Paragraphs>67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Profiles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2015-11-11T11:46:33Z</dcterms:created>
  <dcterms:modified xsi:type="dcterms:W3CDTF">2015-11-11T13:42:21Z</dcterms:modified>
</cp:coreProperties>
</file>